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1" r:id="rId4"/>
    <p:sldId id="262" r:id="rId5"/>
    <p:sldId id="264" r:id="rId6"/>
    <p:sldId id="266" r:id="rId7"/>
    <p:sldId id="265" r:id="rId8"/>
    <p:sldId id="256" r:id="rId9"/>
    <p:sldId id="257" r:id="rId10"/>
    <p:sldId id="258" r:id="rId11"/>
    <p:sldId id="259" r:id="rId12"/>
    <p:sldId id="267" r:id="rId13"/>
    <p:sldId id="268" r:id="rId14"/>
    <p:sldId id="272" r:id="rId15"/>
    <p:sldId id="270" r:id="rId16"/>
    <p:sldId id="271" r:id="rId17"/>
    <p:sldId id="273" r:id="rId18"/>
    <p:sldId id="277" r:id="rId19"/>
    <p:sldId id="274" r:id="rId20"/>
    <p:sldId id="276" r:id="rId21"/>
    <p:sldId id="275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71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8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9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28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44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35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1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4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1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AE5B7-5F7C-40E3-86BD-20AA508D8067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A840-1B70-4AD7-8831-5E7FD26C9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00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01600" y="1173163"/>
            <a:ext cx="11938000" cy="2387600"/>
          </a:xfrm>
        </p:spPr>
        <p:txBody>
          <a:bodyPr>
            <a:noAutofit/>
          </a:bodyPr>
          <a:lstStyle/>
          <a:p>
            <a:r>
              <a:rPr lang="be-BY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Сл__в</a:t>
            </a:r>
            <a:r>
              <a:rPr lang="be-BY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be-BY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тыя   __</a:t>
            </a:r>
            <a:r>
              <a:rPr lang="be-BY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е__лякі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8245" y="2215813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47856" y="2215813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87094" y="2215813"/>
            <a:ext cx="6655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24285" y="2215813"/>
            <a:ext cx="9893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14900" y="365125"/>
            <a:ext cx="6438900" cy="1325563"/>
          </a:xfrm>
        </p:spPr>
        <p:txBody>
          <a:bodyPr>
            <a:normAutofit/>
          </a:bodyPr>
          <a:lstStyle/>
          <a:p>
            <a:r>
              <a:rPr lang="be-BY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ВЁСКІ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6550" cy="4146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30059" y="2334220"/>
            <a:ext cx="22622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Хаты</a:t>
            </a:r>
            <a:endParaRPr lang="ru-RU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21718" y="3927186"/>
            <a:ext cx="22669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Лясы</a:t>
            </a:r>
            <a:endParaRPr lang="ru-RU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3816" y="4387651"/>
            <a:ext cx="19865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Палі</a:t>
            </a:r>
            <a:endParaRPr lang="ru-RU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382" y="213255"/>
            <a:ext cx="9647236" cy="64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7" y="302654"/>
            <a:ext cx="9455095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294217"/>
            <a:ext cx="9396000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728562" y="297000"/>
            <a:ext cx="10734877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01" y="297000"/>
            <a:ext cx="11118599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00" y="297000"/>
            <a:ext cx="11118600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64" y="297000"/>
            <a:ext cx="9400273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425" y="297000"/>
            <a:ext cx="8363150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00" y="297000"/>
            <a:ext cx="9396000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76225"/>
            <a:ext cx="85725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32" y="297000"/>
            <a:ext cx="11458536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78" y="297000"/>
            <a:ext cx="8996244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4089" y="268745"/>
            <a:ext cx="3908250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Тураў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7545" y="2461737"/>
            <a:ext cx="2081339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Іўе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504" y="4654729"/>
            <a:ext cx="5369420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Заслаўе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2924" y="2459504"/>
            <a:ext cx="5835572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Барысаў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24539" y="264280"/>
            <a:ext cx="5512343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Магілёў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2441" y="4654729"/>
            <a:ext cx="4676538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Шклоў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8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77" y="470079"/>
            <a:ext cx="6569246" cy="59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62" y="491414"/>
            <a:ext cx="4344476" cy="58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02" y="151832"/>
            <a:ext cx="4667432" cy="63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2864" y="4902200"/>
            <a:ext cx="102262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   </a:t>
            </a: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фрасіння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Полацкая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5300" y="5395890"/>
            <a:ext cx="850900" cy="8509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86" y="152704"/>
            <a:ext cx="6688428" cy="49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10" t="4673" r="4366" b="2490"/>
          <a:stretch/>
        </p:blipFill>
        <p:spPr>
          <a:xfrm>
            <a:off x="4003184" y="524814"/>
            <a:ext cx="4185633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14900" y="365125"/>
            <a:ext cx="6438900" cy="1325563"/>
          </a:xfrm>
        </p:spPr>
        <p:txBody>
          <a:bodyPr>
            <a:normAutofit/>
          </a:bodyPr>
          <a:lstStyle/>
          <a:p>
            <a:r>
              <a:rPr lang="be-BY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ГАРАДЫ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6550" cy="4146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65874" y="2334220"/>
            <a:ext cx="2390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Гмах</a:t>
            </a:r>
            <a:r>
              <a:rPr lang="be-BY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33320" y="3957537"/>
            <a:ext cx="27421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5405" y="4527351"/>
            <a:ext cx="44989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Праспекты</a:t>
            </a:r>
            <a:endParaRPr lang="ru-RU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0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43" y="657867"/>
            <a:ext cx="11077714" cy="55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31</Words>
  <Application>Microsoft Office PowerPoint</Application>
  <PresentationFormat>Произвольный</PresentationFormat>
  <Paragraphs>21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Сл__в__тыя   __е__лякі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ГАРАДЫ</vt:lpstr>
      <vt:lpstr>Презентация PowerPoint</vt:lpstr>
      <vt:lpstr>ВЁСКІ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ГАРАДЫ</dc:title>
  <dc:creator>Yuliya</dc:creator>
  <cp:lastModifiedBy>Яна Капуста</cp:lastModifiedBy>
  <cp:revision>9</cp:revision>
  <dcterms:created xsi:type="dcterms:W3CDTF">2025-03-14T15:23:35Z</dcterms:created>
  <dcterms:modified xsi:type="dcterms:W3CDTF">2025-03-24T08:36:50Z</dcterms:modified>
</cp:coreProperties>
</file>